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3" r:id="rId4"/>
    <p:sldId id="258" r:id="rId5"/>
    <p:sldId id="261" r:id="rId6"/>
    <p:sldId id="259" r:id="rId7"/>
    <p:sldId id="260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69B09-200E-456D-ADDB-889693978021}" type="datetimeFigureOut">
              <a:rPr lang="en-US" smtClean="0"/>
              <a:t>1/11/2013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94AC88F-7E4E-4113-8E9C-352EE4B381D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69B09-200E-456D-ADDB-889693978021}" type="datetimeFigureOut">
              <a:rPr lang="en-US" smtClean="0"/>
              <a:t>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AC88F-7E4E-4113-8E9C-352EE4B381D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F94AC88F-7E4E-4113-8E9C-352EE4B381D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69B09-200E-456D-ADDB-889693978021}" type="datetimeFigureOut">
              <a:rPr lang="en-US" smtClean="0"/>
              <a:t>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69B09-200E-456D-ADDB-889693978021}" type="datetimeFigureOut">
              <a:rPr lang="en-US" smtClean="0"/>
              <a:t>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F94AC88F-7E4E-4113-8E9C-352EE4B381D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69B09-200E-456D-ADDB-889693978021}" type="datetimeFigureOut">
              <a:rPr lang="en-US" smtClean="0"/>
              <a:t>1/11/2013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94AC88F-7E4E-4113-8E9C-352EE4B381D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3B569B09-200E-456D-ADDB-889693978021}" type="datetimeFigureOut">
              <a:rPr lang="en-US" smtClean="0"/>
              <a:t>1/11/2013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AC88F-7E4E-4113-8E9C-352EE4B381D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69B09-200E-456D-ADDB-889693978021}" type="datetimeFigureOut">
              <a:rPr lang="en-US" smtClean="0"/>
              <a:t>1/11/2013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F94AC88F-7E4E-4113-8E9C-352EE4B381DB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69B09-200E-456D-ADDB-889693978021}" type="datetimeFigureOut">
              <a:rPr lang="en-US" smtClean="0"/>
              <a:t>1/11/2013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F94AC88F-7E4E-4113-8E9C-352EE4B381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69B09-200E-456D-ADDB-889693978021}" type="datetimeFigureOut">
              <a:rPr lang="en-US" smtClean="0"/>
              <a:t>1/11/2013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94AC88F-7E4E-4113-8E9C-352EE4B381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94AC88F-7E4E-4113-8E9C-352EE4B381DB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69B09-200E-456D-ADDB-889693978021}" type="datetimeFigureOut">
              <a:rPr lang="en-US" smtClean="0"/>
              <a:t>1/11/2013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F94AC88F-7E4E-4113-8E9C-352EE4B381D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3B569B09-200E-456D-ADDB-889693978021}" type="datetimeFigureOut">
              <a:rPr lang="en-US" smtClean="0"/>
              <a:t>1/11/2013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3B569B09-200E-456D-ADDB-889693978021}" type="datetimeFigureOut">
              <a:rPr lang="en-US" smtClean="0"/>
              <a:t>1/11/2013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94AC88F-7E4E-4113-8E9C-352EE4B381DB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Monday 1-14-13</a:t>
            </a:r>
          </a:p>
          <a:p>
            <a:r>
              <a:rPr lang="en-US" dirty="0" smtClean="0"/>
              <a:t>Reading: </a:t>
            </a:r>
            <a:r>
              <a:rPr lang="en-US" dirty="0" err="1" smtClean="0"/>
              <a:t>AttitudE</a:t>
            </a:r>
            <a:r>
              <a:rPr lang="en-US" dirty="0" smtClean="0"/>
              <a:t>, Emotion, </a:t>
            </a:r>
            <a:r>
              <a:rPr lang="en-US" dirty="0" err="1" smtClean="0"/>
              <a:t>cHoice</a:t>
            </a:r>
            <a:endParaRPr lang="en-US" dirty="0" smtClean="0"/>
          </a:p>
          <a:p>
            <a:r>
              <a:rPr lang="en-US" dirty="0" smtClean="0"/>
              <a:t>Writing: Reciprocal Journals</a:t>
            </a:r>
          </a:p>
          <a:p>
            <a:r>
              <a:rPr lang="en-US" dirty="0" smtClean="0"/>
              <a:t>Assessment: Attitude surveys</a:t>
            </a:r>
          </a:p>
          <a:p>
            <a:r>
              <a:rPr lang="en-US" dirty="0" smtClean="0"/>
              <a:t>Readings for today: Atwell Ch 1 &amp; 2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Rdg</a:t>
            </a:r>
            <a:r>
              <a:rPr lang="en-US" dirty="0" smtClean="0"/>
              <a:t> 4402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Journal Topic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95400"/>
            <a:ext cx="8229600" cy="5562600"/>
          </a:xfrm>
        </p:spPr>
        <p:txBody>
          <a:bodyPr>
            <a:normAutofit/>
          </a:bodyPr>
          <a:lstStyle/>
          <a:p>
            <a:r>
              <a:rPr lang="en-US" b="1" dirty="0" smtClean="0"/>
              <a:t>Answer some or all of these questions: </a:t>
            </a:r>
          </a:p>
          <a:p>
            <a:pPr lvl="1"/>
            <a:r>
              <a:rPr lang="en-US" sz="2000" dirty="0" smtClean="0"/>
              <a:t>Did you enjoy reading as a child or teen? </a:t>
            </a:r>
          </a:p>
          <a:p>
            <a:pPr lvl="1"/>
            <a:r>
              <a:rPr lang="en-US" sz="2000" dirty="0" smtClean="0"/>
              <a:t>Do you enjoy reading now? </a:t>
            </a:r>
          </a:p>
          <a:p>
            <a:pPr lvl="1"/>
            <a:r>
              <a:rPr lang="en-US" sz="2000" dirty="0" smtClean="0"/>
              <a:t>What about writing? As a child or teen? Now? </a:t>
            </a:r>
          </a:p>
          <a:p>
            <a:pPr lvl="1"/>
            <a:r>
              <a:rPr lang="en-US" sz="2000" dirty="0" smtClean="0"/>
              <a:t>Do you enjoy reading and writing more when you are in control of what you read/write (rather than someone assigning to you)? </a:t>
            </a:r>
          </a:p>
          <a:p>
            <a:pPr lvl="1"/>
            <a:r>
              <a:rPr lang="en-US" sz="2000" dirty="0" smtClean="0"/>
              <a:t>Do you have a favorite book? Why is that one your favorite?</a:t>
            </a:r>
          </a:p>
          <a:p>
            <a:pPr lvl="1"/>
            <a:r>
              <a:rPr lang="en-US" sz="2000" dirty="0" smtClean="0"/>
              <a:t>Do you ever write for pleasure? If so what do you write about? If not, why not? Do you write for any other out of school purposes? </a:t>
            </a:r>
          </a:p>
          <a:p>
            <a:pPr lvl="1"/>
            <a:r>
              <a:rPr lang="en-US" sz="2000" dirty="0" smtClean="0"/>
              <a:t>Do you remember a time when reading or writing was fun? Do you remember a time when reading or writing was not so much fun? What do you think the difference was?  </a:t>
            </a:r>
            <a:endParaRPr lang="en-US"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News/Announcements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All of our Backgrounds Cleared!!! </a:t>
            </a:r>
          </a:p>
          <a:p>
            <a:r>
              <a:rPr lang="en-US" dirty="0" smtClean="0"/>
              <a:t>Let Kary know if you would like a bilingual student (i.e. want to do your portfolio in Spanish)</a:t>
            </a:r>
          </a:p>
          <a:p>
            <a:r>
              <a:rPr lang="en-US" dirty="0" smtClean="0"/>
              <a:t>Let Kary know if you are having issues with the wiki</a:t>
            </a:r>
          </a:p>
          <a:p>
            <a:r>
              <a:rPr lang="en-US" dirty="0" smtClean="0"/>
              <a:t>Atwell Chapter ¾ due on Wednesday</a:t>
            </a:r>
          </a:p>
          <a:p>
            <a:r>
              <a:rPr lang="en-US" dirty="0" smtClean="0"/>
              <a:t>1/21 next Monday </a:t>
            </a:r>
            <a:r>
              <a:rPr lang="en-US" smtClean="0"/>
              <a:t>no class – MLK day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 Atwell Ch 1&amp;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	    	</a:t>
            </a:r>
            <a:r>
              <a:rPr lang="en-US" sz="1800" dirty="0" smtClean="0"/>
              <a:t>Something that is still circling in </a:t>
            </a:r>
            <a:r>
              <a:rPr lang="en-US" sz="1800" dirty="0" smtClean="0"/>
              <a:t> </a:t>
            </a:r>
            <a:r>
              <a:rPr lang="en-US" sz="1800" dirty="0" smtClean="0"/>
              <a:t>your mind 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				A new angle you will take</a:t>
            </a:r>
            <a:endParaRPr lang="en-US" sz="1800" dirty="0"/>
          </a:p>
        </p:txBody>
      </p:sp>
      <p:sp>
        <p:nvSpPr>
          <p:cNvPr id="4" name="Frame 3"/>
          <p:cNvSpPr/>
          <p:nvPr/>
        </p:nvSpPr>
        <p:spPr>
          <a:xfrm>
            <a:off x="838200" y="1676400"/>
            <a:ext cx="1143000" cy="9906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914400" y="3200400"/>
            <a:ext cx="1066800" cy="990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Isosceles Triangle 5"/>
          <p:cNvSpPr/>
          <p:nvPr/>
        </p:nvSpPr>
        <p:spPr>
          <a:xfrm>
            <a:off x="990600" y="4648200"/>
            <a:ext cx="1066800" cy="10668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667000" y="2057400"/>
            <a:ext cx="548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Something that “squared with your thinking”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 – Attitude and Emotion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Its all…more or less…in your head! </a:t>
            </a:r>
          </a:p>
          <a:p>
            <a:r>
              <a:rPr lang="en-US" dirty="0" smtClean="0"/>
              <a:t>What is Reading Video</a:t>
            </a:r>
          </a:p>
          <a:p>
            <a:r>
              <a:rPr lang="en-US" dirty="0" smtClean="0"/>
              <a:t>Reading Stats Video</a:t>
            </a:r>
          </a:p>
          <a:p>
            <a:r>
              <a:rPr lang="en-US" dirty="0" smtClean="0"/>
              <a:t>The Matthew Effect Video</a:t>
            </a:r>
          </a:p>
          <a:p>
            <a:r>
              <a:rPr lang="en-US" dirty="0" smtClean="0"/>
              <a:t>The Pleasure Principal…Atwell</a:t>
            </a:r>
          </a:p>
          <a:p>
            <a:r>
              <a:rPr lang="en-US" dirty="0" smtClean="0"/>
              <a:t>Read Aloud: A tale of two readers….reading is for everyone!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 – choice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u="sng" dirty="0" smtClean="0"/>
              <a:t>Small Group Discussion (pencil groups):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What kinds of things should students have choices about in terms of literacy instruction? </a:t>
            </a:r>
          </a:p>
          <a:p>
            <a:r>
              <a:rPr lang="en-US" dirty="0" smtClean="0"/>
              <a:t>What kinds of things should students </a:t>
            </a:r>
            <a:r>
              <a:rPr lang="en-US" u="sng" dirty="0" smtClean="0"/>
              <a:t>not </a:t>
            </a:r>
            <a:r>
              <a:rPr lang="en-US" dirty="0" smtClean="0"/>
              <a:t>have choices about in terms of literacy instruction? 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 – reciprocal journals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See Reid example from Wiki </a:t>
            </a:r>
          </a:p>
          <a:p>
            <a:r>
              <a:rPr lang="en-US" dirty="0" smtClean="0"/>
              <a:t>How could we adapt this for an entire classroom? 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Attitude Assessments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Fishbowl Demo </a:t>
            </a:r>
          </a:p>
          <a:p>
            <a:r>
              <a:rPr lang="en-US" dirty="0" smtClean="0"/>
              <a:t>Think about which ones you will use at Bishop and remember to print originals for yourself!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23</TotalTime>
  <Words>360</Words>
  <Application>Microsoft Office PowerPoint</Application>
  <PresentationFormat>On-screen Show (4:3)</PresentationFormat>
  <Paragraphs>50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Civic</vt:lpstr>
      <vt:lpstr>Rdg 4402</vt:lpstr>
      <vt:lpstr>Journal Topic</vt:lpstr>
      <vt:lpstr>Class News/Announcements</vt:lpstr>
      <vt:lpstr>Discuss Atwell Ch 1&amp; 2</vt:lpstr>
      <vt:lpstr>R – Attitude and Emotion</vt:lpstr>
      <vt:lpstr>R – choice</vt:lpstr>
      <vt:lpstr>W – reciprocal journals</vt:lpstr>
      <vt:lpstr>Attitude Assessments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Rdg 4402</dc:title>
  <dc:creator>Kary</dc:creator>
  <cp:lastModifiedBy>Kary</cp:lastModifiedBy>
  <cp:revision>3</cp:revision>
  <dcterms:created xsi:type="dcterms:W3CDTF">2013-01-11T21:31:46Z</dcterms:created>
  <dcterms:modified xsi:type="dcterms:W3CDTF">2013-01-11T21:55:03Z</dcterms:modified>
</cp:coreProperties>
</file>